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75DD6-066A-44CF-B532-22C565EB346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A49C8-9FE3-4FD5-A1E8-78E2A767FE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57166"/>
            <a:ext cx="7058052" cy="52816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13: </a:t>
            </a:r>
            <a:r>
              <a:rPr lang="ru-RU" b="1" dirty="0" err="1" smtClean="0">
                <a:solidFill>
                  <a:schemeClr val="tx1"/>
                </a:solidFill>
              </a:rPr>
              <a:t>Терең нықтыландырып оқыту </a:t>
            </a:r>
            <a:r>
              <a:rPr lang="ru-RU" b="1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Deep Reinforcement Learning)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Терең оқытуды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RL-</a:t>
            </a:r>
            <a:r>
              <a:rPr lang="ru-RU" dirty="0" err="1" smtClean="0">
                <a:solidFill>
                  <a:schemeClr val="tx1"/>
                </a:solidFill>
              </a:rPr>
              <a:t>ге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қосу.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Deep Q-Network (DQN) </a:t>
            </a:r>
            <a:r>
              <a:rPr lang="ru-RU" dirty="0" err="1" smtClean="0">
                <a:solidFill>
                  <a:schemeClr val="tx1"/>
                </a:solidFill>
              </a:rPr>
              <a:t>алгоритмі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Нейрондық желілер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Q-learning </a:t>
            </a:r>
            <a:r>
              <a:rPr lang="ru-RU" dirty="0" err="1" smtClean="0">
                <a:solidFill>
                  <a:schemeClr val="tx1"/>
                </a:solidFill>
              </a:rPr>
              <a:t>жақсарту.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err="1" smtClean="0">
                <a:solidFill>
                  <a:schemeClr val="tx1"/>
                </a:solidFill>
              </a:rPr>
              <a:t> Терең нейрондық желілер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алгоритмдеріне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ену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жаңа мүмкіндіктер ашады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Бұл дәрісте терең оқытуды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RL-</a:t>
            </a:r>
            <a:r>
              <a:rPr lang="ru-RU" dirty="0" smtClean="0">
                <a:solidFill>
                  <a:schemeClr val="tx1"/>
                </a:solidFill>
              </a:rPr>
              <a:t>мен </a:t>
            </a:r>
            <a:r>
              <a:rPr lang="ru-RU" dirty="0" err="1" smtClean="0">
                <a:solidFill>
                  <a:schemeClr val="tx1"/>
                </a:solidFill>
              </a:rPr>
              <a:t>біріктіру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талқыланады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2024-09-07T07:35:51Z</dcterms:created>
  <dcterms:modified xsi:type="dcterms:W3CDTF">2024-09-07T07:36:46Z</dcterms:modified>
</cp:coreProperties>
</file>